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44" r:id="rId2"/>
  </p:sldMasterIdLst>
  <p:notesMasterIdLst>
    <p:notesMasterId r:id="rId12"/>
  </p:notesMasterIdLst>
  <p:sldIdLst>
    <p:sldId id="256" r:id="rId3"/>
    <p:sldId id="262" r:id="rId4"/>
    <p:sldId id="269" r:id="rId5"/>
    <p:sldId id="263" r:id="rId6"/>
    <p:sldId id="265" r:id="rId7"/>
    <p:sldId id="266" r:id="rId8"/>
    <p:sldId id="267" r:id="rId9"/>
    <p:sldId id="268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9" autoAdjust="0"/>
    <p:restoredTop sz="93033" autoAdjust="0"/>
  </p:normalViewPr>
  <p:slideViewPr>
    <p:cSldViewPr snapToGrid="0">
      <p:cViewPr varScale="1">
        <p:scale>
          <a:sx n="92" d="100"/>
          <a:sy n="92" d="100"/>
        </p:scale>
        <p:origin x="37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3C820-B52E-4EE3-A599-FD0F48AB0959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80A46-AEB1-4043-BB95-4F0FDE015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1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0A46-AEB1-4043-BB95-4F0FDE015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80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0A46-AEB1-4043-BB95-4F0FDE0154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33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0A46-AEB1-4043-BB95-4F0FDE0154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75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0A46-AEB1-4043-BB95-4F0FDE0154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18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0A46-AEB1-4043-BB95-4F0FDE0154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0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0A46-AEB1-4043-BB95-4F0FDE0154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20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0A46-AEB1-4043-BB95-4F0FDE0154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97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0A46-AEB1-4043-BB95-4F0FDE0154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06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80A46-AEB1-4043-BB95-4F0FDE0154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9643-7E0C-43EE-B998-D88740F6428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367E-8C61-406C-911F-3C017F0A9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0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9643-7E0C-43EE-B998-D88740F6428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367E-8C61-406C-911F-3C017F0A9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4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9643-7E0C-43EE-B998-D88740F6428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367E-8C61-406C-911F-3C017F0A9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69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63E9643-7E0C-43EE-B998-D88740F6428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D32367E-8C61-406C-911F-3C017F0A913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709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9643-7E0C-43EE-B998-D88740F6428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367E-8C61-406C-911F-3C017F0A9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14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9643-7E0C-43EE-B998-D88740F6428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367E-8C61-406C-911F-3C017F0A913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930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9643-7E0C-43EE-B998-D88740F6428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367E-8C61-406C-911F-3C017F0A9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2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9643-7E0C-43EE-B998-D88740F6428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367E-8C61-406C-911F-3C017F0A913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827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9643-7E0C-43EE-B998-D88740F6428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367E-8C61-406C-911F-3C017F0A913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848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9643-7E0C-43EE-B998-D88740F6428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367E-8C61-406C-911F-3C017F0A9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8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9643-7E0C-43EE-B998-D88740F6428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367E-8C61-406C-911F-3C017F0A913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76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9643-7E0C-43EE-B998-D88740F6428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367E-8C61-406C-911F-3C017F0A9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09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9643-7E0C-43EE-B998-D88740F6428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367E-8C61-406C-911F-3C017F0A9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1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9643-7E0C-43EE-B998-D88740F6428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367E-8C61-406C-911F-3C017F0A9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21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9643-7E0C-43EE-B998-D88740F6428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367E-8C61-406C-911F-3C017F0A913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257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9643-7E0C-43EE-B998-D88740F6428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367E-8C61-406C-911F-3C017F0A913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104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9643-7E0C-43EE-B998-D88740F6428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367E-8C61-406C-911F-3C017F0A9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60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9643-7E0C-43EE-B998-D88740F6428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367E-8C61-406C-911F-3C017F0A913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955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9643-7E0C-43EE-B998-D88740F6428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367E-8C61-406C-911F-3C017F0A913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561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9643-7E0C-43EE-B998-D88740F6428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367E-8C61-406C-911F-3C017F0A913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727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9643-7E0C-43EE-B998-D88740F6428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367E-8C61-406C-911F-3C017F0A913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19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9643-7E0C-43EE-B998-D88740F6428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367E-8C61-406C-911F-3C017F0A9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4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9643-7E0C-43EE-B998-D88740F6428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367E-8C61-406C-911F-3C017F0A9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2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9643-7E0C-43EE-B998-D88740F6428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367E-8C61-406C-911F-3C017F0A91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89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9643-7E0C-43EE-B998-D88740F6428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367E-8C61-406C-911F-3C017F0A913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4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9643-7E0C-43EE-B998-D88740F6428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367E-8C61-406C-911F-3C017F0A9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2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9643-7E0C-43EE-B998-D88740F6428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367E-8C61-406C-911F-3C017F0A9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4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9643-7E0C-43EE-B998-D88740F6428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367E-8C61-406C-911F-3C017F0A9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1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63E9643-7E0C-43EE-B998-D88740F6428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2367E-8C61-406C-911F-3C017F0A9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2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3E9643-7E0C-43EE-B998-D88740F64288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32367E-8C61-406C-911F-3C017F0A9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0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coopnyc.weebly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69840"/>
            <a:ext cx="9144000" cy="995363"/>
          </a:xfrm>
        </p:spPr>
        <p:txBody>
          <a:bodyPr>
            <a:noAutofit/>
          </a:bodyPr>
          <a:lstStyle/>
          <a:p>
            <a:r>
              <a:rPr lang="en-US" sz="6000" dirty="0" smtClean="0"/>
              <a:t>SCOOP NYC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6004" y="3747937"/>
            <a:ext cx="4599992" cy="1393230"/>
          </a:xfrm>
        </p:spPr>
        <p:txBody>
          <a:bodyPr numCol="2">
            <a:normAutofit lnSpcReduction="10000"/>
          </a:bodyPr>
          <a:lstStyle/>
          <a:p>
            <a:pPr algn="l"/>
            <a:r>
              <a:rPr lang="en-US" dirty="0" smtClean="0"/>
              <a:t>Evan Thai</a:t>
            </a:r>
          </a:p>
          <a:p>
            <a:pPr algn="l"/>
            <a:r>
              <a:rPr lang="en-US" dirty="0" err="1"/>
              <a:t>Rajwinder</a:t>
            </a:r>
            <a:r>
              <a:rPr lang="en-US" dirty="0"/>
              <a:t> </a:t>
            </a:r>
            <a:r>
              <a:rPr lang="en-US" dirty="0" smtClean="0"/>
              <a:t>Kaur</a:t>
            </a:r>
          </a:p>
          <a:p>
            <a:pPr algn="l"/>
            <a:r>
              <a:rPr lang="en-US" dirty="0" smtClean="0"/>
              <a:t>Brian Engels</a:t>
            </a:r>
          </a:p>
          <a:p>
            <a:pPr algn="l"/>
            <a:r>
              <a:rPr lang="en-US" dirty="0" smtClean="0"/>
              <a:t>Margaret </a:t>
            </a:r>
            <a:r>
              <a:rPr lang="en-US" dirty="0" err="1" smtClean="0"/>
              <a:t>Caffrey</a:t>
            </a:r>
            <a:endParaRPr lang="en-US" dirty="0" smtClean="0"/>
          </a:p>
          <a:p>
            <a:pPr algn="l"/>
            <a:r>
              <a:rPr lang="en-US" dirty="0" smtClean="0"/>
              <a:t>Sharon </a:t>
            </a:r>
            <a:r>
              <a:rPr lang="en-US" dirty="0" err="1" smtClean="0"/>
              <a:t>Haase</a:t>
            </a:r>
            <a:endParaRPr lang="en-US" dirty="0"/>
          </a:p>
        </p:txBody>
      </p:sp>
      <p:pic>
        <p:nvPicPr>
          <p:cNvPr id="1026" name="Picture 2" descr="http://scoopnyc.weebly.com/uploads/4/2/8/7/42872471/14163000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30995"/>
            <a:ext cx="190500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7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Background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Scoop NYC’s iconic fashion boutiques offer a highly edited selection of the season’s best styles for women and men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The SCOOP NYC database is designed for the particular location in New York’s Meatpacking District.</a:t>
            </a:r>
          </a:p>
          <a:p>
            <a:pPr lvl="1"/>
            <a:r>
              <a:rPr lang="en-US" dirty="0">
                <a:hlinkClick r:id="rId3"/>
              </a:rPr>
              <a:t>http://scoopnyc.weebly.com/</a:t>
            </a:r>
            <a:endParaRPr lang="en-US" dirty="0"/>
          </a:p>
        </p:txBody>
      </p:sp>
      <p:pic>
        <p:nvPicPr>
          <p:cNvPr id="4" name="Picture 2" descr="http://scoopnyc.weebly.com/uploads/4/2/8/7/42872471/14163000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0" y="711199"/>
            <a:ext cx="190500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35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Database Design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377" y="2548036"/>
            <a:ext cx="1875730" cy="3317875"/>
          </a:xfrm>
        </p:spPr>
      </p:pic>
      <p:sp>
        <p:nvSpPr>
          <p:cNvPr id="6" name="TextBox 5"/>
          <p:cNvSpPr txBox="1"/>
          <p:nvPr/>
        </p:nvSpPr>
        <p:spPr>
          <a:xfrm>
            <a:off x="1404594" y="2548036"/>
            <a:ext cx="7211505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Our database </a:t>
            </a:r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contains</a:t>
            </a:r>
            <a:endParaRPr lang="en-US" sz="2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5 tables (excluding the Switchboard Table)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5 Queries using:</a:t>
            </a:r>
          </a:p>
          <a:p>
            <a: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C</a:t>
            </a:r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alculated fields</a:t>
            </a:r>
          </a:p>
          <a:p>
            <a: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One or more tables</a:t>
            </a:r>
            <a:endParaRPr lang="en-US" sz="28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7" name="Picture 2" descr="http://scoopnyc.weebly.com/uploads/4/2/8/7/42872471/14163000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0" y="711199"/>
            <a:ext cx="190500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0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User Interface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Our database consists of:</a:t>
            </a:r>
          </a:p>
          <a:p>
            <a:pPr lvl="1"/>
            <a:r>
              <a:rPr lang="en-US" sz="2800" dirty="0"/>
              <a:t>3</a:t>
            </a:r>
            <a:r>
              <a:rPr lang="en-US" sz="2800" dirty="0" smtClean="0"/>
              <a:t> main forms, and 2 sub forms</a:t>
            </a:r>
          </a:p>
          <a:p>
            <a:pPr lvl="1"/>
            <a:r>
              <a:rPr lang="en-US" sz="2800" dirty="0"/>
              <a:t>6</a:t>
            </a:r>
            <a:r>
              <a:rPr lang="en-US" sz="2800" smtClean="0"/>
              <a:t> </a:t>
            </a:r>
            <a:r>
              <a:rPr lang="en-US" sz="2800" dirty="0" smtClean="0"/>
              <a:t>reports based off of various queries</a:t>
            </a:r>
          </a:p>
          <a:p>
            <a:r>
              <a:rPr lang="en-US" sz="2800" dirty="0" smtClean="0"/>
              <a:t>Features a user friendly switchboard to access forms and reports</a:t>
            </a:r>
          </a:p>
          <a:p>
            <a:pPr lvl="1"/>
            <a:r>
              <a:rPr lang="en-US" sz="2800" dirty="0" smtClean="0"/>
              <a:t>Includes help and exit command buttons</a:t>
            </a:r>
          </a:p>
        </p:txBody>
      </p:sp>
      <p:pic>
        <p:nvPicPr>
          <p:cNvPr id="7" name="Picture 2" descr="http://scoopnyc.weebly.com/uploads/4/2/8/7/42872471/14163000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0" y="711199"/>
            <a:ext cx="190500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9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Business </a:t>
            </a:r>
            <a:r>
              <a:rPr lang="en-US" dirty="0"/>
              <a:t>Problem:</a:t>
            </a:r>
            <a:br>
              <a:rPr lang="en-US" dirty="0"/>
            </a:br>
            <a:r>
              <a:rPr lang="en-US" dirty="0"/>
              <a:t>Excessive Paperwork</a:t>
            </a:r>
          </a:p>
        </p:txBody>
      </p:sp>
      <p:pic>
        <p:nvPicPr>
          <p:cNvPr id="8" name="Picture 2" descr="http://scoopnyc.weebly.com/uploads/4/2/8/7/42872471/14163000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0" y="711199"/>
            <a:ext cx="190500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1462366" y="2658534"/>
            <a:ext cx="4287985" cy="3490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672"/>
              </a:spcBef>
              <a:buClr>
                <a:srgbClr val="83992A"/>
              </a:buClr>
              <a:buNone/>
            </a:pPr>
            <a:r>
              <a:rPr lang="en-US" sz="2800" dirty="0">
                <a:solidFill>
                  <a:srgbClr val="83992A"/>
                </a:solidFill>
              </a:rPr>
              <a:t>Previous Method</a:t>
            </a:r>
          </a:p>
          <a:p>
            <a:r>
              <a:rPr lang="en-US" dirty="0" smtClean="0"/>
              <a:t>SCOOP </a:t>
            </a:r>
            <a:r>
              <a:rPr lang="en-US" dirty="0"/>
              <a:t>NYC must collect physical copies of new hires’:</a:t>
            </a:r>
          </a:p>
          <a:p>
            <a:pPr lvl="1"/>
            <a:r>
              <a:rPr lang="en-US" dirty="0"/>
              <a:t>Résumé</a:t>
            </a:r>
          </a:p>
          <a:p>
            <a:pPr lvl="1"/>
            <a:r>
              <a:rPr lang="en-US" dirty="0"/>
              <a:t>Tax Form</a:t>
            </a:r>
          </a:p>
          <a:p>
            <a:pPr lvl="1"/>
            <a:r>
              <a:rPr lang="en-US" dirty="0"/>
              <a:t>Picture ID</a:t>
            </a:r>
          </a:p>
          <a:p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351" y="2556932"/>
            <a:ext cx="4846740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6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Business Problem:</a:t>
            </a:r>
            <a:br>
              <a:rPr lang="en-US" dirty="0"/>
            </a:br>
            <a:r>
              <a:rPr lang="en-US" dirty="0" smtClean="0"/>
              <a:t>Commissions Tracking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 Method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905611"/>
          </a:xfrm>
        </p:spPr>
        <p:txBody>
          <a:bodyPr/>
          <a:lstStyle/>
          <a:p>
            <a:r>
              <a:rPr lang="en-US" dirty="0" smtClean="0"/>
              <a:t>Excel Spreadsheet</a:t>
            </a:r>
          </a:p>
          <a:p>
            <a:r>
              <a:rPr lang="en-US" dirty="0" smtClean="0"/>
              <a:t>Flaws:</a:t>
            </a:r>
          </a:p>
          <a:p>
            <a:pPr lvl="1"/>
            <a:r>
              <a:rPr lang="en-US" dirty="0" smtClean="0"/>
              <a:t>Difficult to track commission rate increases</a:t>
            </a:r>
          </a:p>
          <a:p>
            <a:pPr lvl="1"/>
            <a:r>
              <a:rPr lang="en-US" dirty="0" smtClean="0"/>
              <a:t>Lack of security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Database Solution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905611"/>
          </a:xfrm>
        </p:spPr>
        <p:txBody>
          <a:bodyPr>
            <a:normAutofit/>
          </a:bodyPr>
          <a:lstStyle/>
          <a:p>
            <a:r>
              <a:rPr lang="en-US" dirty="0" smtClean="0"/>
              <a:t>Database produces an up-to-date report of every employees’ commission rate and bonus.</a:t>
            </a:r>
          </a:p>
          <a:p>
            <a:r>
              <a:rPr lang="en-US" dirty="0" smtClean="0"/>
              <a:t>Based on anniversary report</a:t>
            </a:r>
          </a:p>
          <a:p>
            <a:pPr lvl="1"/>
            <a:r>
              <a:rPr lang="en-US" dirty="0" smtClean="0"/>
              <a:t>Automatically calculates amount of years worked by each employee</a:t>
            </a:r>
            <a:endParaRPr lang="en-US" dirty="0"/>
          </a:p>
        </p:txBody>
      </p:sp>
      <p:pic>
        <p:nvPicPr>
          <p:cNvPr id="8" name="Picture 2" descr="http://scoopnyc.weebly.com/uploads/4/2/8/7/42872471/14163000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0" y="711199"/>
            <a:ext cx="190500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46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Business Problem:</a:t>
            </a:r>
            <a:br>
              <a:rPr lang="en-US" dirty="0"/>
            </a:br>
            <a:r>
              <a:rPr lang="en-US" dirty="0" smtClean="0"/>
              <a:t>Employee Discounts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 Method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905611"/>
          </a:xfrm>
        </p:spPr>
        <p:txBody>
          <a:bodyPr/>
          <a:lstStyle/>
          <a:p>
            <a:r>
              <a:rPr lang="en-US" dirty="0" smtClean="0"/>
              <a:t>Cashiers applied large discounts to employees.</a:t>
            </a:r>
          </a:p>
          <a:p>
            <a:r>
              <a:rPr lang="en-US" dirty="0" smtClean="0"/>
              <a:t>Receipts of employee discounts are often misplaced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Database Solution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905611"/>
          </a:xfrm>
        </p:spPr>
        <p:txBody>
          <a:bodyPr>
            <a:normAutofit/>
          </a:bodyPr>
          <a:lstStyle/>
          <a:p>
            <a:r>
              <a:rPr lang="en-US" dirty="0" smtClean="0"/>
              <a:t>Cashiers must list the employee using an employee discount</a:t>
            </a:r>
          </a:p>
          <a:p>
            <a:r>
              <a:rPr lang="en-US" dirty="0" smtClean="0"/>
              <a:t>Management can track the exact amount of discount given through the report.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 descr="http://scoopnyc.weebly.com/uploads/4/2/8/7/42872471/14163000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0" y="711199"/>
            <a:ext cx="190500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11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Database will be helpful to all positions of SCOOP NYC</a:t>
            </a:r>
          </a:p>
          <a:p>
            <a:r>
              <a:rPr lang="en-US" dirty="0" smtClean="0"/>
              <a:t>Excess paperwork will be eliminated</a:t>
            </a:r>
          </a:p>
          <a:p>
            <a:r>
              <a:rPr lang="en-US" dirty="0" smtClean="0"/>
              <a:t>Overall operations will be streamlined</a:t>
            </a:r>
          </a:p>
          <a:p>
            <a:pPr lvl="1"/>
            <a:r>
              <a:rPr lang="en-US" dirty="0" smtClean="0"/>
              <a:t>Time efficient</a:t>
            </a:r>
          </a:p>
          <a:p>
            <a:pPr lvl="1"/>
            <a:r>
              <a:rPr lang="en-US" dirty="0" smtClean="0"/>
              <a:t>Effective procedures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scoopnyc.weebly.com/uploads/4/2/8/7/42872471/14163000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0" y="711199"/>
            <a:ext cx="190500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8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369" y="1922790"/>
            <a:ext cx="5829300" cy="3867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18103" y="999460"/>
            <a:ext cx="3359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Thank You!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405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0</TotalTime>
  <Words>262</Words>
  <Application>Microsoft Office PowerPoint</Application>
  <PresentationFormat>Widescreen</PresentationFormat>
  <Paragraphs>63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Wingdings 2</vt:lpstr>
      <vt:lpstr>HDOfficeLightV0</vt:lpstr>
      <vt:lpstr>Organic</vt:lpstr>
      <vt:lpstr>SCOOP NYC</vt:lpstr>
      <vt:lpstr>Background</vt:lpstr>
      <vt:lpstr>Database Design</vt:lpstr>
      <vt:lpstr>User Interface</vt:lpstr>
      <vt:lpstr>Business Problem: Excessive Paperwork</vt:lpstr>
      <vt:lpstr>Business Problem: Commissions Tracking</vt:lpstr>
      <vt:lpstr>Business Problem: Employee Discounts</vt:lpstr>
      <vt:lpstr>Business Value</vt:lpstr>
      <vt:lpstr>PowerPoint Presentation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 Computing</dc:creator>
  <cp:lastModifiedBy>Public Computing</cp:lastModifiedBy>
  <cp:revision>35</cp:revision>
  <dcterms:created xsi:type="dcterms:W3CDTF">2014-12-01T21:59:53Z</dcterms:created>
  <dcterms:modified xsi:type="dcterms:W3CDTF">2014-12-03T23:57:08Z</dcterms:modified>
</cp:coreProperties>
</file>